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6" r:id="rId2"/>
    <p:sldId id="259" r:id="rId3"/>
    <p:sldId id="260" r:id="rId4"/>
    <p:sldId id="267" r:id="rId5"/>
    <p:sldId id="268" r:id="rId6"/>
    <p:sldId id="257" r:id="rId7"/>
    <p:sldId id="273" r:id="rId8"/>
    <p:sldId id="266" r:id="rId9"/>
    <p:sldId id="261" r:id="rId10"/>
    <p:sldId id="262" r:id="rId11"/>
    <p:sldId id="263" r:id="rId12"/>
    <p:sldId id="271" r:id="rId13"/>
    <p:sldId id="269" r:id="rId14"/>
    <p:sldId id="264" r:id="rId15"/>
    <p:sldId id="265" r:id="rId16"/>
    <p:sldId id="270" r:id="rId17"/>
    <p:sldId id="272" r:id="rId18"/>
    <p:sldId id="274" r:id="rId19"/>
    <p:sldId id="275" r:id="rId20"/>
    <p:sldId id="25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48696" autoAdjust="0"/>
  </p:normalViewPr>
  <p:slideViewPr>
    <p:cSldViewPr snapToGrid="0">
      <p:cViewPr>
        <p:scale>
          <a:sx n="58" d="100"/>
          <a:sy n="58" d="100"/>
        </p:scale>
        <p:origin x="988" y="-5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CBBE6-F076-4EAF-9FB1-55C1ADDE523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57E9C-551E-40F6-B297-6A4B45C5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0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Breaking Barriers in Clubfoot Care: Clubfoot Care for Kenya’s Integration of OHANA ONE’s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Digital Surgical Mentorship Model into Tenotomy Training.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11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purpose of doing the tenotomy is to release the tendon and relieve the </a:t>
            </a:r>
            <a:r>
              <a:rPr lang="en-US" dirty="0" err="1"/>
              <a:t>equinus</a:t>
            </a:r>
            <a:r>
              <a:rPr lang="en-US" dirty="0"/>
              <a:t> that is very evident in clubfoot. A pic showing what we achieve after the tenotomy.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47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cast is applied for 3 weeks. This is to give time for the Achilles tendon to attach in a lengthened way and for the small skin opening to heal.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50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Clubfoot Care for Kenya (CCK), in collaboration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OHANA ONE, has launched an innovative remote mentorship program to address this gap.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initiative provides smartphones to clinicians in public hospital clubfoot clinics, enabling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secure, real-time connections with expert mentors. Through live video guidance, case discussions,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post-procedure feedback, the program strengthens clinical decision-making and procedural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proficiency without requiring a physical mentor presence.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70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Ohana one – Kenya team in the CCK offices.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97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initiative provides smartphones to clinicians in public hospital clubfoot clinics, enabling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secure, real-time connections with expert mentors. The package involves a phone with good video quality, a charger, and an adjustable stand to free the clinician’s hand.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54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the setup looks for  both the mentor and the Mentee.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22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Camviu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platform, mentors guide mentee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tenotomists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step-by-step through procedures,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providing structured, competency-based training and ongoing feedback. Malindi Sub-County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Hospital’s clubfoot clinic received a tenotomy training kit through an OHANA ONE grant,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powered by Help Lightning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Camviu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6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9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 walking free from clubfoot deformity. Now on the bracing stage.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34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Ponseti method of clubfoot management clubfoot can be treated.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4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Clubfoot care for Kenya team in an exhibition in Naivasha.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64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you: Photo courtesy of Hopewalks org.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84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model of clubfoot care for Kenya.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2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Clubfoot,  also known as Congenital Talipes Equinovarus, is a developmental deformation where an infant's foot turns inward and downward during the second trimester of pregnancy.</a:t>
            </a:r>
            <a:r>
              <a:rPr lang="en-US" sz="1200" baseline="300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</a:t>
            </a:r>
            <a:r>
              <a:rPr lang="en-US" sz="12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is one of the most common congenital orthopedic deformities affecting 1-2 per 1000 live births.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than 90% of clubfoot cases are born in low-and middle-income countries where clubfoot disability is often poorly understood, and treatment is unavailable.</a:t>
            </a:r>
            <a:r>
              <a:rPr lang="en-US" sz="1200" baseline="300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2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not treated, clubfoot can lead to lifelong disability and pain.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Especially in low- and middle-income countries, children with disabilities often face reduced access to education, health care, assistive technology, socialization, and income opportunities.</a:t>
            </a:r>
            <a:r>
              <a:rPr lang="en-US" sz="1200" baseline="300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-US" sz="12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These children are also at greater risk of neglect and violence.</a:t>
            </a:r>
            <a:r>
              <a:rPr lang="en-US" sz="1200" baseline="30000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49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management of congenital clubfoot in Kenya continues to face challenges. It involves two main stages: correction and maintenance. Tenotomy is a crucial procedure that must be done in the correction phase before the child moves into the maintenance stage. It acts as a transition to the next stage.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3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Average: 1 per 806 live births. Global estimates: 174,000 new cases per year, 180,000 in low &amp; middle-income countries (more than 90%). CCK is partnering with 29 health facilities. There is a great challenge in accessing tenotomy clinicians in all these clinics due to the gap in surgical skill.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72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Currently, the national tenotomy rate is at 53%. Accessing specialized surgical mentorship for the tenotomy procedure is a critical step in achieving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optimal outcomes using the Ponseti method.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8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Tenotomy rate should be at 90%- This means that in every 10 children born with clubfoot, 9 of them will require this crucial surgical procedure.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02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clinician performing tenotomies in one of our partnering clinics. Tenotomy is a through-and-through cut of the Achilles tendon. The tendon regrows approximately after 3 weeks in a lengthened manner if proper casting is applied.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57E9C-551E-40F6-B297-6A4B45C5D3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1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34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8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3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85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3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43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9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76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8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8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09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9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9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0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AE73DB-5B38-46FA-94DA-525E0385CFB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3E942D8-BCAB-4EBB-865C-86C68AC7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56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1E92F-8903-4E59-4453-E6925B50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F46269-CD32-23D8-25B8-DF0C12196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71F4B-28CF-7A31-0EAD-539815C49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B59CCA-9805-50D1-2B0C-E6D8DF223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23" y="0"/>
            <a:ext cx="7241753" cy="569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8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1C35D-A10C-5398-CB92-153427F45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4FF9A8-B0BB-6BD7-7275-02F20F62B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DD2538-1B36-B342-5922-446C8A9E3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A6EEE5-AA8C-466B-5985-EC680ADA2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13" y="0"/>
            <a:ext cx="7493332" cy="56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2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29F50-16DA-1CAD-68ED-22C562B38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877DB9-546B-BA4E-715A-D23BBAFAA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63C73-0A8C-7A0F-C6C9-595A15D5A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B353C-96FA-CFAE-0A5F-3862C8EF3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5" y="1"/>
            <a:ext cx="5398265" cy="56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63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03056-DD27-EE13-8852-31164F038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997D5-8352-5FE2-0392-20E249602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B04DA2-BAC0-F9AF-FC7A-BCA1A224A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8BA19-81A6-9A3F-780C-480BDDB47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879" y="0"/>
            <a:ext cx="8648241" cy="55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7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87B7D-FF42-0BFA-366E-774B52FA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B2A209-68BD-E8A7-032B-B5A8CAC7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689040-303E-5728-95AD-6B1AB3AAB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EAC521-7B38-08F2-5819-5A9F7DFC4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83" y="0"/>
            <a:ext cx="7330943" cy="56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AD92C-6FF7-51DF-9479-3E2688CF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8B630-2D9C-78B7-86CD-E72A155C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10A236-4CB8-1F23-B314-6F2AF2F43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3C98A-153E-CA2D-3C81-420DA1AB7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31" y="0"/>
            <a:ext cx="6907575" cy="56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20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9A3B5-DB8F-FA12-63B0-E7ACC43C8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B0342D-7372-C884-ED7A-DF79CA58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9BE6C-E637-30F8-C9C0-A87FEBD27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6D659-C12D-3E70-BD9D-E6F278166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48" y="1"/>
            <a:ext cx="6918592" cy="55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44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88C16-6DDB-22BE-F030-91D1E3971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A008F1-4185-2B41-8FDC-24F77856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45577-6A8F-CF84-BC6F-5102ED841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DAF001-24BB-BD2E-189F-D9F4DBCFC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0"/>
            <a:ext cx="5080000" cy="590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93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129FA-AF8A-556E-FC38-64A2862DF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449957-C2CE-CC7B-1640-725E78D43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0F1DD-774D-7DA9-ADE2-E567AE285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A12EE7-A759-6304-ADEF-716F508D3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98" y="100872"/>
            <a:ext cx="9408404" cy="55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61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DB1F1-77BE-22B5-3227-AEB82F9A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C28ED-F002-D024-D135-02832F53C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C6C3D1-57A5-99D8-9A63-CD72AB630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D6B867-BDFD-8301-90B5-4EDF260B3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935" y="-1"/>
            <a:ext cx="8053329" cy="55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1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CF10A-92DB-E964-9C22-BDA68586E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11FF6E-39DC-F7B3-7D58-5B192FC19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9866E-C0B4-9C41-CA2B-523398C4C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98FA4E-40DD-1444-5411-B55997B5A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036" y="0"/>
            <a:ext cx="8251634" cy="554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50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11066-11F8-FA34-912E-45557421A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F0257D-AC3B-B9E7-84EE-BAD1E1272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BCA29-BC18-AE50-190C-896BF8E5A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D5DD82-F066-758B-FC63-761052F68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58" y="0"/>
            <a:ext cx="7425369" cy="56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87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25DEFC-CE4E-012F-75C4-07C249A8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33BEF-8F04-FF1B-2891-516D4476F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15756C-A7A6-79D7-9C6D-089148CC9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034"/>
            <a:ext cx="7017746" cy="56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4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735D3-50D4-B3D8-116E-9DCF468B7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32C0CC-8921-B52C-BF23-06BA1A5E1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2F535-4A2B-4788-349D-2A3BDF76C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F1B34-D5FD-D48E-93FB-BB0763FEC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68" y="1"/>
            <a:ext cx="7078063" cy="56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2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BC59D-9007-9854-463E-6AB4F0DF6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FF20B7-2B07-2797-5F14-A65D75612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80FA2-E798-9A1C-E660-93B6A043E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B1A3E1-816E-9582-7846-C40ED42A4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441" y="0"/>
            <a:ext cx="7799942" cy="56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99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C73EE-7E5E-ADF2-EE10-341E35122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2C6711-0758-976C-9D76-FF55166C8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41143-87EE-4140-9214-CF156E942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49C6E-F530-E594-3FC6-486ED1B0C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981" y="1"/>
            <a:ext cx="7656723" cy="55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C9FB4-9C76-1ED8-1351-F5804EE88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9226DB-99A3-520C-CD77-F73FD207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C8D28-6FFE-D299-AF6A-988CFA18E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51D9C-58F2-054E-ADB1-A932CD57D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86" y="0"/>
            <a:ext cx="6579159" cy="56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0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00136-B091-FB1C-479A-7ECD9751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EDAE7-5AE0-9778-B545-FF8353844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F600DD-1CAF-0947-4AF2-9AC55EAA0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C6BD0-2A13-44F3-5AF9-75F4C5510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263" y="0"/>
            <a:ext cx="5923376" cy="561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1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5CF8F-70DE-C062-14A5-D78ECFE1B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16E296-9630-C035-0E40-8E2B59469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ACD410-84C0-211C-9F25-98435222B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A2A24A-1C85-A26B-3910-6A0EC0037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777" y="0"/>
            <a:ext cx="7249099" cy="541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13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881A7-A4C9-AD68-805F-D37423CD6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5044D3-15A1-6871-7EE6-183C6820F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" y="5697441"/>
            <a:ext cx="2383366" cy="83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AC6F1-C270-F83A-C79D-5DE89C8DD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45" y="4752146"/>
            <a:ext cx="2857143" cy="272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F12C39-AFD1-C71D-E470-5F9D1B217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9" y="11017"/>
            <a:ext cx="6782666" cy="57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245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185</TotalTime>
  <Words>686</Words>
  <Application>Microsoft Office PowerPoint</Application>
  <PresentationFormat>Widescreen</PresentationFormat>
  <Paragraphs>56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Erick Ndung'u</dc:creator>
  <cp:lastModifiedBy>Erick Ndung'u</cp:lastModifiedBy>
  <cp:revision>3</cp:revision>
  <dcterms:created xsi:type="dcterms:W3CDTF">2025-10-14T05:53:08Z</dcterms:created>
  <dcterms:modified xsi:type="dcterms:W3CDTF">2025-10-14T08:58:44Z</dcterms:modified>
</cp:coreProperties>
</file>